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65" r:id="rId4"/>
    <p:sldId id="261" r:id="rId5"/>
    <p:sldId id="266" r:id="rId6"/>
    <p:sldId id="267" r:id="rId7"/>
  </p:sldIdLst>
  <p:sldSz cx="12192000" cy="6858000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1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25920-00F0-43A7-8883-D2FDC5100C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F5275-8E13-4F39-8A27-21B0FBEE5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30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C787-27E8-4A73-87CA-909273A1985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23E69-2ED8-4AE9-B5C0-1C5FA068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9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83775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578787"/>
            <a:ext cx="9301844" cy="1846659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41372" y="3922039"/>
            <a:ext cx="4517117" cy="794064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533716"/>
            <a:ext cx="94837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r>
              <a:rPr lang="en-US" dirty="0" smtClean="0"/>
              <a:t>, DD-MM-YYYY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2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yellow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791325" y="1167391"/>
            <a:ext cx="4204607" cy="4114800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274320" rIns="274320" bIns="274320" anchor="t" anchorCtr="0">
            <a:sp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YELLOW BOX</a:t>
            </a:r>
          </a:p>
          <a:p>
            <a:pPr lvl="0"/>
            <a:r>
              <a:rPr lang="en-US" dirty="0" smtClean="0"/>
              <a:t>To emphasize something important. </a:t>
            </a:r>
          </a:p>
          <a:p>
            <a:pPr lvl="0"/>
            <a:r>
              <a:rPr lang="en-US" dirty="0" smtClean="0"/>
              <a:t>Box will resize to content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67391"/>
            <a:ext cx="5433646" cy="411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20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48621" y="1825625"/>
            <a:ext cx="5017964" cy="41179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your photo here.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4894385" cy="4117975"/>
          </a:xfrm>
          <a:prstGeom prst="rect">
            <a:avLst/>
          </a:prstGeom>
        </p:spPr>
        <p:txBody>
          <a:bodyPr/>
          <a:lstStyle>
            <a:lvl1pPr marL="182880" indent="-365760">
              <a:lnSpc>
                <a:spcPct val="10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365760">
              <a:lnSpc>
                <a:spcPct val="100000"/>
              </a:lnSpc>
              <a:buClr>
                <a:schemeClr val="accent1"/>
              </a:buClr>
              <a:buSzPct val="105000"/>
              <a:buFont typeface="+mj-lt"/>
              <a:buAutoNum type="alphaL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Numbered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048621" y="5591175"/>
            <a:ext cx="2837471" cy="70411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53385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89408" y="1815639"/>
            <a:ext cx="2989871" cy="208988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your photo here.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079279" y="1825624"/>
            <a:ext cx="1987306" cy="210111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075252" y="4132759"/>
            <a:ext cx="2989871" cy="208988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your photo here.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087946" y="4136610"/>
            <a:ext cx="1987306" cy="210111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4894385" cy="4117975"/>
          </a:xfrm>
          <a:prstGeom prst="rect">
            <a:avLst/>
          </a:prstGeom>
        </p:spPr>
        <p:txBody>
          <a:bodyPr/>
          <a:lstStyle>
            <a:lvl1pPr marL="182880" indent="-365760">
              <a:lnSpc>
                <a:spcPct val="10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365760">
              <a:lnSpc>
                <a:spcPct val="100000"/>
              </a:lnSpc>
              <a:buClr>
                <a:schemeClr val="accent1"/>
              </a:buClr>
              <a:buSzPct val="105000"/>
              <a:buFont typeface="+mj-lt"/>
              <a:buAutoNum type="alphaL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Numbered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83775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70" y="4308539"/>
            <a:ext cx="9301844" cy="794064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3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2940425" cy="627864"/>
          </a:xfrm>
          <a:prstGeom prst="rect">
            <a:avLst/>
          </a:prstGeom>
          <a:noFill/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38199" y="4262718"/>
            <a:ext cx="7620000" cy="823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9785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5318"/>
          </a:xfrm>
          <a:prstGeom prst="rect">
            <a:avLst/>
          </a:prstGeom>
        </p:spPr>
        <p:txBody>
          <a:bodyPr/>
          <a:lstStyle>
            <a:lvl1pPr marL="228600" indent="-36576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List with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: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/>
          <a:lstStyle>
            <a:lvl1pPr marL="182880" indent="-365760">
              <a:lnSpc>
                <a:spcPct val="10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365760">
              <a:lnSpc>
                <a:spcPct val="100000"/>
              </a:lnSpc>
              <a:buClr>
                <a:schemeClr val="accent1"/>
              </a:buClr>
              <a:buSzPct val="105000"/>
              <a:buFont typeface="+mj-lt"/>
              <a:buAutoNum type="alphaL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Numbered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8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" y="5649686"/>
            <a:ext cx="1273629" cy="1071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22487"/>
            <a:ext cx="8664575" cy="209073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942253" y="4562123"/>
            <a:ext cx="4517117" cy="738664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91440" rIns="91440" bIns="91440" anchor="t" anchorCtr="0">
            <a:sp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8056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458129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34743" y="1681163"/>
            <a:ext cx="456655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2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655601"/>
            <a:ext cx="4582886" cy="3255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0"/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818414" y="2655601"/>
            <a:ext cx="4582886" cy="3255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8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563100" cy="40853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Phasellus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quam. Maecenas vitae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mauris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ac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venenatis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Integer non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Suspendisse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potenti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mauris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dictum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varius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porttitor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nisi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lectus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imperdiet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interdum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dui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imperdiet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Nunc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turpis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interdum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eu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porta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rutrum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tortor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Etiam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vehicula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nisl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2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843472" y="1825625"/>
            <a:ext cx="3486150" cy="3784626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txBody>
          <a:bodyPr wrap="square" lIns="274320" tIns="274320" rIns="274320" bIns="274320" anchor="t" anchorCtr="0">
            <a:spAutoFit/>
          </a:bodyPr>
          <a:lstStyle>
            <a:lvl1pPr marL="0" indent="0">
              <a:buNone/>
              <a:defRPr lang="en-US" sz="2800" b="1" i="0" baseline="0" smtClean="0">
                <a:effectLst/>
              </a:defRPr>
            </a:lvl1pPr>
          </a:lstStyle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“Beautiful quote box outlined in yellow. 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This box will resize depending on the amount 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of text you put in it.”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6515100" cy="40853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9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lue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791325" y="1167391"/>
            <a:ext cx="4204607" cy="4114800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274320" rIns="274320" bIns="274320" anchor="t" anchorCtr="0">
            <a:sp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BLUE BOX</a:t>
            </a:r>
          </a:p>
          <a:p>
            <a:pPr lvl="0"/>
            <a:r>
              <a:rPr lang="en-US" dirty="0" smtClean="0"/>
              <a:t>To emphasize something important. </a:t>
            </a:r>
          </a:p>
          <a:p>
            <a:pPr lvl="0"/>
            <a:r>
              <a:rPr lang="en-US" dirty="0" smtClean="0"/>
              <a:t>Box will resize to content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67391"/>
            <a:ext cx="5433646" cy="411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89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B8520B-FFCA-4DA3-AAD1-7E107826E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68"/>
          <a:stretch/>
        </p:blipFill>
        <p:spPr>
          <a:xfrm>
            <a:off x="838199" y="5920154"/>
            <a:ext cx="629096" cy="692474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9546518" y="6356350"/>
            <a:ext cx="96882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3E75-641D-4751-8F60-E82412AA990B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940142" y="6356350"/>
            <a:ext cx="413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C11F2-EB2D-4AC5-9D9D-67C01062FE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00" y="1"/>
            <a:ext cx="188521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0" r:id="rId4"/>
    <p:sldLayoutId id="2147483651" r:id="rId5"/>
    <p:sldLayoutId id="2147483653" r:id="rId6"/>
    <p:sldLayoutId id="2147483654" r:id="rId7"/>
    <p:sldLayoutId id="2147483655" r:id="rId8"/>
    <p:sldLayoutId id="2147483662" r:id="rId9"/>
    <p:sldLayoutId id="2147483663" r:id="rId10"/>
    <p:sldLayoutId id="2147483664" r:id="rId11"/>
    <p:sldLayoutId id="2147483666" r:id="rId12"/>
    <p:sldLayoutId id="2147483665" r:id="rId13"/>
    <p:sldLayoutId id="2147483667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3753" y="1778696"/>
            <a:ext cx="9301844" cy="1403461"/>
          </a:xfrm>
        </p:spPr>
        <p:txBody>
          <a:bodyPr/>
          <a:lstStyle/>
          <a:p>
            <a:r>
              <a:rPr lang="en-CA" sz="4400" dirty="0"/>
              <a:t/>
            </a:r>
            <a:br>
              <a:rPr lang="en-CA" sz="4400" dirty="0"/>
            </a:b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43753" y="3495647"/>
            <a:ext cx="9483725" cy="576263"/>
          </a:xfrm>
        </p:spPr>
        <p:txBody>
          <a:bodyPr/>
          <a:lstStyle/>
          <a:p>
            <a:r>
              <a:rPr lang="en-US" dirty="0" smtClean="0"/>
              <a:t>Innovation Centre at Bayview Yards, Ottawa</a:t>
            </a:r>
          </a:p>
          <a:p>
            <a:r>
              <a:rPr lang="en-US" dirty="0" smtClean="0"/>
              <a:t>June 1, 2018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97" y="0"/>
            <a:ext cx="1911913" cy="2086540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119557" y="1465205"/>
            <a:ext cx="6746756" cy="1680460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3600" b="0" dirty="0" smtClean="0"/>
              <a:t>Use of Analytics to Create Custom Programs to Reduce Workplace Harassment</a:t>
            </a:r>
            <a:endParaRPr lang="en-CA" sz="36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5338950"/>
            <a:ext cx="3975745" cy="9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Harassment is a symptom and not a root cause.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Analytics can be used to understand the true issue and correctly correct the problem through targeted programs and learnings.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AI to analyze data from sources below to highlight key organizational risk factors:</a:t>
            </a:r>
          </a:p>
          <a:p>
            <a:pPr lvl="1"/>
            <a:r>
              <a:rPr lang="en-US" dirty="0" smtClean="0"/>
              <a:t>All GC Collaboration tools</a:t>
            </a:r>
            <a:endParaRPr lang="en-US" dirty="0" smtClean="0"/>
          </a:p>
          <a:p>
            <a:pPr lvl="1"/>
            <a:r>
              <a:rPr lang="en-US" dirty="0" smtClean="0"/>
              <a:t>PSES 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Training data</a:t>
            </a:r>
            <a:endParaRPr lang="en-US" dirty="0" smtClean="0"/>
          </a:p>
          <a:p>
            <a:r>
              <a:rPr lang="en-US" dirty="0" smtClean="0"/>
              <a:t>Once the risks are known, creation of targeted and meaningful programs and learnings can be created.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199" y="828906"/>
            <a:ext cx="9563101" cy="572464"/>
          </a:xfrm>
        </p:spPr>
        <p:txBody>
          <a:bodyPr/>
          <a:lstStyle/>
          <a:p>
            <a:r>
              <a:rPr lang="en-US" sz="2800" dirty="0" smtClean="0"/>
              <a:t>Creation of Targeted Programs &amp; Learnings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5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Making It Happen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37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Obtain </a:t>
            </a:r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Obtain buy in from the data owners</a:t>
            </a:r>
          </a:p>
          <a:p>
            <a:pPr lvl="1"/>
            <a:r>
              <a:rPr lang="en-US" dirty="0" smtClean="0"/>
              <a:t>Compare 2 partner organizations and share the outcomes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funding and volunteer partner organizations to pilot the project</a:t>
            </a:r>
          </a:p>
          <a:p>
            <a:r>
              <a:rPr lang="en-US" dirty="0" smtClean="0"/>
              <a:t>We can analyze the data to create targeted approach to learnings and programs to effectively reduce </a:t>
            </a:r>
            <a:r>
              <a:rPr lang="en-US" smtClean="0"/>
              <a:t>workplace harassment.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F Master Slide Deck">
  <a:themeElements>
    <a:clrScheme name="PPF Brand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B6DD"/>
      </a:accent1>
      <a:accent2>
        <a:srgbClr val="FDDB45"/>
      </a:accent2>
      <a:accent3>
        <a:srgbClr val="D8D8D8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PPF_Generic_Deck" id="{93ECC037-848A-4AC0-8440-6E07AB2FA9F1}" vid="{374DEFD5-9D98-416D-86D1-FE3F913E9C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Generic_Deck_Pitch_Keeping Up With the Speed of Disruption</Template>
  <TotalTime>1135</TotalTime>
  <Words>157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Open Sans</vt:lpstr>
      <vt:lpstr>Arial</vt:lpstr>
      <vt:lpstr>Calibri</vt:lpstr>
      <vt:lpstr>Wingdings</vt:lpstr>
      <vt:lpstr>PPF Master Slide Deck</vt:lpstr>
      <vt:lpstr> </vt:lpstr>
      <vt:lpstr>The Pitch</vt:lpstr>
      <vt:lpstr>Creation of Targeted Programs &amp; Learnings</vt:lpstr>
      <vt:lpstr>PowerPoint Presentation</vt:lpstr>
      <vt:lpstr>The Process</vt:lpstr>
      <vt:lpstr>The 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</dc:title>
  <dc:creator>Zac Delong</dc:creator>
  <cp:lastModifiedBy>Emily McHugh</cp:lastModifiedBy>
  <cp:revision>13</cp:revision>
  <dcterms:created xsi:type="dcterms:W3CDTF">2018-05-30T19:48:05Z</dcterms:created>
  <dcterms:modified xsi:type="dcterms:W3CDTF">2018-06-01T17:20:53Z</dcterms:modified>
</cp:coreProperties>
</file>